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6" r:id="rId4"/>
    <p:sldId id="260" r:id="rId5"/>
    <p:sldId id="261" r:id="rId6"/>
    <p:sldId id="262" r:id="rId7"/>
    <p:sldId id="267" r:id="rId8"/>
    <p:sldId id="268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6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809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181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17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23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3/5/19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4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3/5/19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759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3/5/19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09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3/5/19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65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3/5/19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FD7E-62EF-D140-8A4A-FFC19983ABD8}" type="datetimeFigureOut">
              <a:rPr lang="en-US" smtClean="0"/>
              <a:t>3/5/19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56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FD7E-62EF-D140-8A4A-FFC19983ABD8}" type="datetimeFigureOut">
              <a:rPr lang="en-US" smtClean="0"/>
              <a:t>3/5/19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ABC39-6150-9E4E-B13F-9AF736679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 102 Drawing 2</a:t>
            </a:r>
            <a:br>
              <a:rPr lang="en-US" dirty="0" smtClean="0"/>
            </a:br>
            <a:r>
              <a:rPr lang="en-US" dirty="0" smtClean="0"/>
              <a:t>Portfolio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Your name</a:t>
            </a:r>
          </a:p>
          <a:p>
            <a:r>
              <a:rPr lang="en-US" dirty="0" smtClean="0"/>
              <a:t>Your email address</a:t>
            </a:r>
          </a:p>
          <a:p>
            <a:r>
              <a:rPr lang="en-US" dirty="0" smtClean="0"/>
              <a:t>Semester (ex. Fall 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840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Skeleton Drawing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Artist 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880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Dream Anatomy Drawing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Artist 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458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Altered Still Life (fruit) Drawing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Artist comments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878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Cloudscape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(Add more slides if needed)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Artist comments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94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Surrealist Drawing (shoe)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Artist comments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400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Surrealist Drawing (animal)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Artist comments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204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Surrealist Drawing (shoe/animal)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Artist comments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263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766746"/>
            <a:ext cx="5486400" cy="566738"/>
          </a:xfrm>
        </p:spPr>
        <p:txBody>
          <a:bodyPr/>
          <a:lstStyle/>
          <a:p>
            <a:r>
              <a:rPr lang="en-US" dirty="0" smtClean="0"/>
              <a:t>Artist statement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1548145"/>
            <a:ext cx="5486400" cy="804862"/>
          </a:xfrm>
        </p:spPr>
        <p:txBody>
          <a:bodyPr/>
          <a:lstStyle/>
          <a:p>
            <a:r>
              <a:rPr lang="en-US" dirty="0" smtClean="0"/>
              <a:t>Please write one or two paragraphs that describe your goals and outcomes for the first half of the semester.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175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80</Words>
  <Application>Microsoft Macintosh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Arial</vt:lpstr>
      <vt:lpstr>Office Theme</vt:lpstr>
      <vt:lpstr>Art 102 Drawing 2 Portfolio</vt:lpstr>
      <vt:lpstr>Skeleton Drawing</vt:lpstr>
      <vt:lpstr>Dream Anatomy Drawing</vt:lpstr>
      <vt:lpstr>Altered Still Life (fruit) Drawing</vt:lpstr>
      <vt:lpstr>Cloudscape (Add more slides if needed)</vt:lpstr>
      <vt:lpstr>Surrealist Drawing (shoe)</vt:lpstr>
      <vt:lpstr>Surrealist Drawing (animal)</vt:lpstr>
      <vt:lpstr>Surrealist Drawing (shoe/animal)</vt:lpstr>
      <vt:lpstr>Artist statement</vt:lpstr>
    </vt:vector>
  </TitlesOfParts>
  <Company>swc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107 Painting 1 Portfolio</dc:title>
  <dc:creator>Student</dc:creator>
  <cp:lastModifiedBy>Microsoft Office User</cp:lastModifiedBy>
  <cp:revision>11</cp:revision>
  <dcterms:created xsi:type="dcterms:W3CDTF">2016-09-23T18:54:49Z</dcterms:created>
  <dcterms:modified xsi:type="dcterms:W3CDTF">2019-03-05T17:42:40Z</dcterms:modified>
</cp:coreProperties>
</file>